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gif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629869f85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629869f85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627edc92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627edc92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629869f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629869f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629869f8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629869f8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629869f8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629869f8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62e2821d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62e2821d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627edc9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627edc9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629869f85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629869f85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629869f85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629869f85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627edc92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627edc92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627edc92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627edc92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627edc92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627edc92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627edc92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627edc92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62e2821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62e2821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jpg"/><Relationship Id="rId4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7.jpg"/><Relationship Id="rId5" Type="http://schemas.openxmlformats.org/officeDocument/2006/relationships/image" Target="../media/image10.jpg"/><Relationship Id="rId6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youtube.com/watch?v=qFuIixyxrlQ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1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69875" y="1861375"/>
            <a:ext cx="8520600" cy="99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Flex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288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 Murphy &amp; Matt Demoy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2639800" y="2950950"/>
            <a:ext cx="42711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Pocket Sized Weightlifting Coach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 rotWithShape="1">
          <a:blip r:embed="rId3">
            <a:alphaModFix/>
          </a:blip>
          <a:srcRect b="-1940" l="0" r="0" t="1940"/>
          <a:stretch/>
        </p:blipFill>
        <p:spPr>
          <a:xfrm>
            <a:off x="560062" y="44450"/>
            <a:ext cx="80238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595850" y="244400"/>
            <a:ext cx="2655000" cy="8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the architecture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111100" y="0"/>
            <a:ext cx="3051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Workout Activity</a:t>
            </a:r>
            <a:endParaRPr b="1"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2425" y="152400"/>
            <a:ext cx="3404740" cy="49910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 txBox="1"/>
          <p:nvPr/>
        </p:nvSpPr>
        <p:spPr>
          <a:xfrm>
            <a:off x="6894700" y="100050"/>
            <a:ext cx="16107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Workout Title</a:t>
            </a:r>
            <a:endParaRPr/>
          </a:p>
        </p:txBody>
      </p:sp>
      <p:cxnSp>
        <p:nvCxnSpPr>
          <p:cNvPr id="137" name="Google Shape;137;p23"/>
          <p:cNvCxnSpPr/>
          <p:nvPr/>
        </p:nvCxnSpPr>
        <p:spPr>
          <a:xfrm rot="10800000">
            <a:off x="2506575" y="1499825"/>
            <a:ext cx="2155200" cy="85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Google Shape;138;p23"/>
          <p:cNvSpPr txBox="1"/>
          <p:nvPr/>
        </p:nvSpPr>
        <p:spPr>
          <a:xfrm>
            <a:off x="480775" y="1033150"/>
            <a:ext cx="2632800" cy="12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“Go” Button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 With Workout,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Skip Rest Time,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Displays how many sets are left or rest time remaining</a:t>
            </a:r>
            <a:endParaRPr/>
          </a:p>
        </p:txBody>
      </p:sp>
      <p:sp>
        <p:nvSpPr>
          <p:cNvPr id="139" name="Google Shape;139;p23"/>
          <p:cNvSpPr txBox="1"/>
          <p:nvPr/>
        </p:nvSpPr>
        <p:spPr>
          <a:xfrm>
            <a:off x="6905800" y="944275"/>
            <a:ext cx="2044200" cy="9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Exercise ViewGroup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Displays all info for the exercise in a single statement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" name="Google Shape;140;p23"/>
          <p:cNvCxnSpPr>
            <a:endCxn id="141" idx="3"/>
          </p:cNvCxnSpPr>
          <p:nvPr/>
        </p:nvCxnSpPr>
        <p:spPr>
          <a:xfrm flipH="1">
            <a:off x="2314050" y="2705425"/>
            <a:ext cx="1278000" cy="125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23"/>
          <p:cNvCxnSpPr>
            <a:endCxn id="141" idx="3"/>
          </p:cNvCxnSpPr>
          <p:nvPr/>
        </p:nvCxnSpPr>
        <p:spPr>
          <a:xfrm flipH="1">
            <a:off x="2314050" y="2838925"/>
            <a:ext cx="3827400" cy="112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3"/>
          <p:cNvSpPr txBox="1"/>
          <p:nvPr/>
        </p:nvSpPr>
        <p:spPr>
          <a:xfrm>
            <a:off x="503550" y="3532675"/>
            <a:ext cx="18105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In/decrease Button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 the weights of the exercise.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23"/>
          <p:cNvCxnSpPr/>
          <p:nvPr/>
        </p:nvCxnSpPr>
        <p:spPr>
          <a:xfrm>
            <a:off x="5072800" y="3077225"/>
            <a:ext cx="1866300" cy="37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3"/>
          <p:cNvSpPr txBox="1"/>
          <p:nvPr/>
        </p:nvSpPr>
        <p:spPr>
          <a:xfrm>
            <a:off x="6983575" y="3188300"/>
            <a:ext cx="2044200" cy="14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Pause Button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Stops rest timer until further actions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cxnSp>
        <p:nvCxnSpPr>
          <p:cNvPr id="145" name="Google Shape;145;p23"/>
          <p:cNvCxnSpPr>
            <a:stCxn id="139" idx="1"/>
          </p:cNvCxnSpPr>
          <p:nvPr/>
        </p:nvCxnSpPr>
        <p:spPr>
          <a:xfrm flipH="1">
            <a:off x="5941000" y="1399675"/>
            <a:ext cx="964800" cy="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 Activity</a:t>
            </a:r>
            <a:endParaRPr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6791650" y="1857050"/>
            <a:ext cx="186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Horizontal</a:t>
            </a:r>
            <a:r>
              <a:rPr lang="en"/>
              <a:t> View</a:t>
            </a:r>
            <a:endParaRPr/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2901" y="2"/>
            <a:ext cx="2841099" cy="157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6925" y="37013"/>
            <a:ext cx="2841100" cy="51064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24"/>
          <p:cNvCxnSpPr>
            <a:stCxn id="151" idx="0"/>
            <a:endCxn id="152" idx="2"/>
          </p:cNvCxnSpPr>
          <p:nvPr/>
        </p:nvCxnSpPr>
        <p:spPr>
          <a:xfrm rot="10800000">
            <a:off x="7723450" y="1570550"/>
            <a:ext cx="0" cy="28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" name="Google Shape;155;p24"/>
          <p:cNvSpPr txBox="1"/>
          <p:nvPr/>
        </p:nvSpPr>
        <p:spPr>
          <a:xfrm>
            <a:off x="1172500" y="1136750"/>
            <a:ext cx="12993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Shows what day it is</a:t>
            </a:r>
            <a:endParaRPr/>
          </a:p>
        </p:txBody>
      </p:sp>
      <p:sp>
        <p:nvSpPr>
          <p:cNvPr id="156" name="Google Shape;156;p24"/>
          <p:cNvSpPr txBox="1"/>
          <p:nvPr/>
        </p:nvSpPr>
        <p:spPr>
          <a:xfrm>
            <a:off x="1172500" y="2074500"/>
            <a:ext cx="14307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Shows main workout type</a:t>
            </a:r>
            <a:endParaRPr/>
          </a:p>
        </p:txBody>
      </p:sp>
      <p:sp>
        <p:nvSpPr>
          <p:cNvPr id="157" name="Google Shape;157;p24"/>
          <p:cNvSpPr txBox="1"/>
          <p:nvPr/>
        </p:nvSpPr>
        <p:spPr>
          <a:xfrm>
            <a:off x="1194625" y="2974250"/>
            <a:ext cx="1493400" cy="9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of day’s exercises and order</a:t>
            </a:r>
            <a:endParaRPr/>
          </a:p>
        </p:txBody>
      </p:sp>
      <p:sp>
        <p:nvSpPr>
          <p:cNvPr id="158" name="Google Shape;158;p24"/>
          <p:cNvSpPr txBox="1"/>
          <p:nvPr/>
        </p:nvSpPr>
        <p:spPr>
          <a:xfrm>
            <a:off x="873850" y="4445400"/>
            <a:ext cx="158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Shows </a:t>
            </a:r>
            <a:r>
              <a:rPr lang="en"/>
              <a:t>previous</a:t>
            </a:r>
            <a:r>
              <a:rPr lang="en"/>
              <a:t> day’s workout</a:t>
            </a:r>
            <a:endParaRPr/>
          </a:p>
        </p:txBody>
      </p:sp>
      <p:cxnSp>
        <p:nvCxnSpPr>
          <p:cNvPr id="159" name="Google Shape;159;p24"/>
          <p:cNvCxnSpPr>
            <a:stCxn id="158" idx="3"/>
          </p:cNvCxnSpPr>
          <p:nvPr/>
        </p:nvCxnSpPr>
        <p:spPr>
          <a:xfrm flipH="1" rot="10800000">
            <a:off x="2455450" y="4045950"/>
            <a:ext cx="988200" cy="68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" name="Google Shape;160;p24"/>
          <p:cNvSpPr txBox="1"/>
          <p:nvPr/>
        </p:nvSpPr>
        <p:spPr>
          <a:xfrm>
            <a:off x="6858000" y="3725100"/>
            <a:ext cx="19743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Shows next day’s workout</a:t>
            </a:r>
            <a:endParaRPr/>
          </a:p>
        </p:txBody>
      </p:sp>
      <p:cxnSp>
        <p:nvCxnSpPr>
          <p:cNvPr id="161" name="Google Shape;161;p24"/>
          <p:cNvCxnSpPr>
            <a:stCxn id="160" idx="1"/>
          </p:cNvCxnSpPr>
          <p:nvPr/>
        </p:nvCxnSpPr>
        <p:spPr>
          <a:xfrm rot="10800000">
            <a:off x="6242100" y="3957450"/>
            <a:ext cx="615900" cy="12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24"/>
          <p:cNvCxnSpPr>
            <a:stCxn id="157" idx="3"/>
          </p:cNvCxnSpPr>
          <p:nvPr/>
        </p:nvCxnSpPr>
        <p:spPr>
          <a:xfrm flipH="1" rot="10800000">
            <a:off x="2688025" y="2386850"/>
            <a:ext cx="1320000" cy="107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Google Shape;163;p24"/>
          <p:cNvCxnSpPr>
            <a:stCxn id="155" idx="3"/>
          </p:cNvCxnSpPr>
          <p:nvPr/>
        </p:nvCxnSpPr>
        <p:spPr>
          <a:xfrm flipH="1" rot="10800000">
            <a:off x="2471800" y="915500"/>
            <a:ext cx="1204200" cy="58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4"/>
          <p:cNvCxnSpPr>
            <a:stCxn id="156" idx="3"/>
          </p:cNvCxnSpPr>
          <p:nvPr/>
        </p:nvCxnSpPr>
        <p:spPr>
          <a:xfrm flipH="1" rot="10800000">
            <a:off x="2603200" y="1369050"/>
            <a:ext cx="1736400" cy="106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67300" y="45075"/>
            <a:ext cx="263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Progress View</a:t>
            </a:r>
            <a:endParaRPr b="1"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7925" y="181978"/>
            <a:ext cx="3245400" cy="477953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 txBox="1"/>
          <p:nvPr/>
        </p:nvSpPr>
        <p:spPr>
          <a:xfrm>
            <a:off x="795825" y="1655250"/>
            <a:ext cx="17442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Weight In pounds</a:t>
            </a:r>
            <a:endParaRPr/>
          </a:p>
        </p:txBody>
      </p:sp>
      <p:cxnSp>
        <p:nvCxnSpPr>
          <p:cNvPr id="172" name="Google Shape;172;p25"/>
          <p:cNvCxnSpPr/>
          <p:nvPr/>
        </p:nvCxnSpPr>
        <p:spPr>
          <a:xfrm flipH="1" rot="10800000">
            <a:off x="2295550" y="1655250"/>
            <a:ext cx="766800" cy="2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5"/>
          <p:cNvCxnSpPr/>
          <p:nvPr/>
        </p:nvCxnSpPr>
        <p:spPr>
          <a:xfrm rot="10800000">
            <a:off x="5739250" y="2777200"/>
            <a:ext cx="622200" cy="2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25"/>
          <p:cNvSpPr txBox="1"/>
          <p:nvPr/>
        </p:nvSpPr>
        <p:spPr>
          <a:xfrm>
            <a:off x="6350350" y="2955025"/>
            <a:ext cx="16440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Timespan in days</a:t>
            </a:r>
            <a:endParaRPr/>
          </a:p>
        </p:txBody>
      </p:sp>
      <p:cxnSp>
        <p:nvCxnSpPr>
          <p:cNvPr id="175" name="Google Shape;175;p25"/>
          <p:cNvCxnSpPr/>
          <p:nvPr/>
        </p:nvCxnSpPr>
        <p:spPr>
          <a:xfrm flipH="1">
            <a:off x="2584350" y="3277175"/>
            <a:ext cx="699900" cy="1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5"/>
          <p:cNvSpPr txBox="1"/>
          <p:nvPr/>
        </p:nvSpPr>
        <p:spPr>
          <a:xfrm>
            <a:off x="67300" y="3154975"/>
            <a:ext cx="24726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Day/Weight ViewGroup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progress on any combination of time and</a:t>
            </a:r>
            <a:r>
              <a:rPr lang="en"/>
              <a:t> </a:t>
            </a:r>
            <a:r>
              <a:rPr lang="en"/>
              <a:t>exercise</a:t>
            </a:r>
            <a:endParaRPr/>
          </a:p>
        </p:txBody>
      </p:sp>
      <p:cxnSp>
        <p:nvCxnSpPr>
          <p:cNvPr id="177" name="Google Shape;177;p25"/>
          <p:cNvCxnSpPr/>
          <p:nvPr/>
        </p:nvCxnSpPr>
        <p:spPr>
          <a:xfrm flipH="1" rot="10800000">
            <a:off x="5772675" y="1199700"/>
            <a:ext cx="477600" cy="27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25"/>
          <p:cNvSpPr txBox="1"/>
          <p:nvPr/>
        </p:nvSpPr>
        <p:spPr>
          <a:xfrm>
            <a:off x="6255100" y="477700"/>
            <a:ext cx="24726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GraphView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Easily see week to week progress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don’t know SQL so we used Firebase</a:t>
            </a:r>
            <a:endParaRPr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311700" y="3900700"/>
            <a:ext cx="5024100" cy="11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stored completed exercises and the user’s weights</a:t>
            </a:r>
            <a:endParaRPr/>
          </a:p>
        </p:txBody>
      </p:sp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243048" cy="25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9625" y="1333400"/>
            <a:ext cx="1629675" cy="347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 any Qs?</a:t>
            </a:r>
            <a:endParaRPr/>
          </a:p>
        </p:txBody>
      </p:sp>
      <p:sp>
        <p:nvSpPr>
          <p:cNvPr id="192" name="Google Shape;19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problem that Flex will solve?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085825"/>
            <a:ext cx="8520600" cy="9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There are many fitness apps but none of them </a:t>
            </a:r>
            <a:r>
              <a:rPr b="1" lang="en" sz="2400"/>
              <a:t>fit a weightlifters needs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000000"/>
                </a:solidFill>
              </a:rPr>
              <a:t>Issue #1 Logging lifts is t</a:t>
            </a:r>
            <a:r>
              <a:rPr lang="en" sz="2400">
                <a:solidFill>
                  <a:srgbClr val="000000"/>
                </a:solidFill>
              </a:rPr>
              <a:t>oo manual “Essentially Notes”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681938"/>
            <a:ext cx="2661600" cy="26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Allot of friction in the GUI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3475" y="1007701"/>
            <a:ext cx="2333250" cy="401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3250" y="1970025"/>
            <a:ext cx="1476600" cy="14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3338250" y="3532750"/>
            <a:ext cx="1866300" cy="7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Full Fitness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#3 in Health and Fitness in the app store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93000" y="457325"/>
            <a:ext cx="895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Issue #2 - </a:t>
            </a:r>
            <a:r>
              <a:rPr lang="en" sz="2400">
                <a:solidFill>
                  <a:srgbClr val="000000"/>
                </a:solidFill>
              </a:rPr>
              <a:t>Horrible “endurance weightlifting” and extra workouts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1226" y="1716375"/>
            <a:ext cx="1815375" cy="18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5375" y="1120888"/>
            <a:ext cx="2793125" cy="15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0400" y="1751450"/>
            <a:ext cx="2922050" cy="164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9825" y="2991351"/>
            <a:ext cx="2793124" cy="157744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3817475" y="3666000"/>
            <a:ext cx="13110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Nike Training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Club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Flex solve this problem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15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Gui that is </a:t>
            </a:r>
            <a:r>
              <a:rPr b="1" lang="en"/>
              <a:t>helpful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Sticks to basic </a:t>
            </a:r>
            <a:r>
              <a:rPr lang="en"/>
              <a:t>fundamentals</a:t>
            </a:r>
            <a:r>
              <a:rPr lang="en"/>
              <a:t> of weightlifting rather than complicated rep schemes and splits.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check out the app and get READY TO FLEX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343050" y="4483575"/>
            <a:ext cx="2457900" cy="4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Vid Link Right Here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6325" y="1057550"/>
            <a:ext cx="5699250" cy="320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6775" y="1000550"/>
            <a:ext cx="5916524" cy="331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159875" y="233950"/>
            <a:ext cx="876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Timeline </a:t>
            </a:r>
            <a:r>
              <a:rPr lang="en" sz="1800"/>
              <a:t>- User story driven features that were </a:t>
            </a:r>
            <a:r>
              <a:rPr lang="en" sz="1800"/>
              <a:t>implemented</a:t>
            </a:r>
            <a:r>
              <a:rPr lang="en" sz="1800"/>
              <a:t> weekly</a:t>
            </a:r>
            <a:endParaRPr sz="1800"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75" y="1017725"/>
            <a:ext cx="4412124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5824" y="1017725"/>
            <a:ext cx="404635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2007900" y="155550"/>
            <a:ext cx="512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organized this project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61" y="728250"/>
            <a:ext cx="8737277" cy="432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/>
        </p:nvSpPr>
        <p:spPr>
          <a:xfrm>
            <a:off x="362550" y="4193225"/>
            <a:ext cx="622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Kanban/Scrum board made sure our app was always ready to ship regardless of which milestone of the project we were on.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10" name="Google Shape;110;p20"/>
          <p:cNvSpPr txBox="1"/>
          <p:nvPr/>
        </p:nvSpPr>
        <p:spPr>
          <a:xfrm>
            <a:off x="5288250" y="2029150"/>
            <a:ext cx="1848000" cy="12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Quality </a:t>
            </a:r>
            <a:r>
              <a:rPr b="1" lang="en"/>
              <a:t>Assurance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feature was tested by the other </a:t>
            </a:r>
            <a:r>
              <a:rPr lang="en"/>
              <a:t>developer</a:t>
            </a:r>
            <a:r>
              <a:rPr lang="en"/>
              <a:t> before being put in done</a:t>
            </a:r>
            <a:endParaRPr/>
          </a:p>
        </p:txBody>
      </p:sp>
      <p:cxnSp>
        <p:nvCxnSpPr>
          <p:cNvPr id="111" name="Google Shape;111;p20"/>
          <p:cNvCxnSpPr>
            <a:endCxn id="110" idx="0"/>
          </p:cNvCxnSpPr>
          <p:nvPr/>
        </p:nvCxnSpPr>
        <p:spPr>
          <a:xfrm flipH="1">
            <a:off x="6212250" y="1766350"/>
            <a:ext cx="4500" cy="26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20"/>
          <p:cNvCxnSpPr/>
          <p:nvPr/>
        </p:nvCxnSpPr>
        <p:spPr>
          <a:xfrm flipH="1">
            <a:off x="895800" y="2244025"/>
            <a:ext cx="11100" cy="26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20"/>
          <p:cNvSpPr txBox="1"/>
          <p:nvPr/>
        </p:nvSpPr>
        <p:spPr>
          <a:xfrm>
            <a:off x="362550" y="2421775"/>
            <a:ext cx="1521900" cy="12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 other milestones to be met before being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ready to be implemented</a:t>
            </a:r>
            <a:endParaRPr/>
          </a:p>
        </p:txBody>
      </p:sp>
      <p:cxnSp>
        <p:nvCxnSpPr>
          <p:cNvPr id="114" name="Google Shape;114;p20"/>
          <p:cNvCxnSpPr/>
          <p:nvPr/>
        </p:nvCxnSpPr>
        <p:spPr>
          <a:xfrm>
            <a:off x="2684350" y="1910750"/>
            <a:ext cx="0" cy="26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20"/>
          <p:cNvSpPr txBox="1"/>
          <p:nvPr/>
        </p:nvSpPr>
        <p:spPr>
          <a:xfrm>
            <a:off x="2056750" y="2162488"/>
            <a:ext cx="1255200" cy="14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Ready to be implemented by one of the developers</a:t>
            </a:r>
            <a:endParaRPr/>
          </a:p>
        </p:txBody>
      </p:sp>
      <p:sp>
        <p:nvSpPr>
          <p:cNvPr id="116" name="Google Shape;116;p20"/>
          <p:cNvSpPr txBox="1"/>
          <p:nvPr/>
        </p:nvSpPr>
        <p:spPr>
          <a:xfrm>
            <a:off x="3909200" y="2094000"/>
            <a:ext cx="12552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is in development</a:t>
            </a:r>
            <a:endParaRPr/>
          </a:p>
        </p:txBody>
      </p:sp>
      <p:cxnSp>
        <p:nvCxnSpPr>
          <p:cNvPr id="117" name="Google Shape;117;p20"/>
          <p:cNvCxnSpPr>
            <a:stCxn id="116" idx="0"/>
          </p:cNvCxnSpPr>
          <p:nvPr/>
        </p:nvCxnSpPr>
        <p:spPr>
          <a:xfrm flipH="1" rot="10800000">
            <a:off x="4536800" y="1638600"/>
            <a:ext cx="27900" cy="45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with Github</a:t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641" y="1017725"/>
            <a:ext cx="7334720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